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6"/>
  </p:notesMasterIdLst>
  <p:sldIdLst>
    <p:sldId id="256" r:id="rId2"/>
    <p:sldId id="261" r:id="rId3"/>
    <p:sldId id="257" r:id="rId4"/>
    <p:sldId id="317" r:id="rId5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7"/>
    </p:embeddedFont>
    <p:embeddedFont>
      <p:font typeface="Londrina Solid" panose="020B0604020202020204" charset="0"/>
      <p:regular r:id="rId8"/>
    </p:embeddedFont>
    <p:embeddedFont>
      <p:font typeface="Roboto Condensed Light" panose="02000000000000000000" pitchFamily="2" charset="0"/>
      <p:regular r:id="rId9"/>
      <p: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14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consider the following two statements </a:t>
            </a:r>
          </a:p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S1: { 0n| n&gt;1 } is a regular expression </a:t>
            </a:r>
          </a:p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S2: { 0m     1 n    0 </a:t>
            </a:r>
            <a:r>
              <a:rPr lang="en-US" sz="16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m+n</a:t>
            </a: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|m&gt;1 and n&gt;1} is a regular language </a:t>
            </a:r>
          </a:p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Which of the following is correct ?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s1 is correct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Only s2 is correct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Both are correct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Neither s1 nor s2 is correct 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S1: { 0n | n &gt; 1 } </a:t>
            </a: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is a regular expression. This regular expression describes strings consisting of one or more '0's. It is indeed a regular expression because it can be expressed using the regular expression notation without any complex operations.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S2: { 0m 1n 0m+n | m &gt; 1 and n &gt; 1 } </a:t>
            </a: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is a regular language. This language describes strings with a pattern of '0's followed by '1's followed by '0's again, where the counts of '0's and '1's meet specific conditions. However, this is not a regular language because it requires matching counts of '0's and '1's, which cannot be expressed using a regular expression.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Conclusion:</a:t>
            </a:r>
          </a:p>
          <a:p>
            <a:pPr marL="323850" indent="-1714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correct answer is option a) because S1 is indeed a valid regular expression, while S2 is not a regular language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8094186" y="71222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8363592" y="3297982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3091306" y="4228971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4473647" y="360944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72549" y="4008482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6668030" y="4023113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2138124" y="864173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271</Words>
  <Application>Microsoft Office PowerPoint</Application>
  <PresentationFormat>On-screen Show (16:9)</PresentationFormat>
  <Paragraphs>24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14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37</cp:revision>
  <dcterms:modified xsi:type="dcterms:W3CDTF">2024-04-15T11:13:45Z</dcterms:modified>
</cp:coreProperties>
</file>